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2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CF1A1B0-862D-4909-A7DB-D8ADA062DFC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1D73-9400-43CA-A37F-F9B7D00DE14C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C235CF-BDA2-4E7E-8BBD-350479985E74}" type="datetimeFigureOut">
              <a:rPr lang="en-US" dirty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52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rsnet.usda.gov/sites/MWA/RPES/default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s.usda.gov/" TargetMode="External"/><Relationship Id="rId2" Type="http://schemas.openxmlformats.org/officeDocument/2006/relationships/hyperlink" Target="http://www.afm.ars.usda.gov/rp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RPES – Assisting Your Scientists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JL Willett and Kathy S. Jones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5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RPES?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Research Position Evaluation System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grade classification system for Category 1 positions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Unique to ARS and select other Federal Agencies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RPES (cont.)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Periodic review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Interval is based on grade level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As of Oct 1, 2014, GS-15 scientists are reviewed every 7 years rather than 5 years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Format is given in 431.3M – not static!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Four factors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Factors 1-3.B are the Position Description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Factors 3.C and 4 are based on career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Key Points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the responsibility of the scientist (and RL to some extent)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where you as PSA/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Sec’y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can play a 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role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probably see more RPES cases than anyone in your MU (other than RL and panelists/chairs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32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are panelists and incumbents selected each year?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Headquarters puts together a list of panelists and incumbents each fiscal year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MWA receives the data around late May or early June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HQ’s makes the list based on availability of panels and GS-level: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GS-11/12 – every 3 years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GS-13 – every 4 years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GS-14 – every 5 years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GS-15 – every 7 years</a:t>
            </a:r>
          </a:p>
        </p:txBody>
      </p:sp>
    </p:spTree>
    <p:extLst>
      <p:ext uri="{BB962C8B-B14F-4D97-AF65-F5344CB8AC3E}">
        <p14:creationId xmlns:p14="http://schemas.microsoft.com/office/powerpoint/2010/main" val="3619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Sharepoint site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arsnet.usda.gov/sites/MWA/RPES/default.aspx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incumbents – MWA compiles tracking spreadsheet for entire list and updates Sharepoint site with folders for drafts and final documents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MU has a document site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Checklist &amp; Outline are provided on the site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Link to RPES Manual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RPES Panel Link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http://www.afm.ars.usda.gov/rpes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www.ars.usda.gov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5005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176</TotalTime>
  <Words>254</Words>
  <Application>Microsoft Office PowerPoint</Application>
  <PresentationFormat>Custom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View</vt:lpstr>
      <vt:lpstr>RPES – Assisting Your Scientists</vt:lpstr>
      <vt:lpstr>What is RPES?</vt:lpstr>
      <vt:lpstr>RPES (cont.)</vt:lpstr>
      <vt:lpstr>Key Points</vt:lpstr>
      <vt:lpstr>How are panelists and incumbents selected each year?</vt:lpstr>
      <vt:lpstr>Sharepoint site</vt:lpstr>
      <vt:lpstr>RPES Panel Link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RPES – Assisting Your Scientists</dc:title>
  <dc:creator>JL Willett</dc:creator>
  <cp:lastModifiedBy>Lewandowski, Heather L.</cp:lastModifiedBy>
  <cp:revision>15</cp:revision>
  <dcterms:created xsi:type="dcterms:W3CDTF">2014-06-25T19:05:27Z</dcterms:created>
  <dcterms:modified xsi:type="dcterms:W3CDTF">2014-08-18T16:18:03Z</dcterms:modified>
</cp:coreProperties>
</file>